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0" r:id="rId2"/>
  </p:sldMasterIdLst>
  <p:sldIdLst>
    <p:sldId id="277" r:id="rId3"/>
    <p:sldId id="276" r:id="rId4"/>
    <p:sldId id="275" r:id="rId5"/>
  </p:sldIdLst>
  <p:sldSz cx="12192000" cy="6858000"/>
  <p:notesSz cx="6858000" cy="9144000"/>
  <p:embeddedFontLst>
    <p:embeddedFont>
      <p:font typeface="KaiTi" panose="02010609060101010101" pitchFamily="49" charset="-122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EC1E"/>
    <a:srgbClr val="0E2247"/>
    <a:srgbClr val="112955"/>
    <a:srgbClr val="0B1A37"/>
    <a:srgbClr val="0F2349"/>
    <a:srgbClr val="FA2300"/>
    <a:srgbClr val="E61D2A"/>
    <a:srgbClr val="F053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41"/>
    <p:restoredTop sz="95794"/>
  </p:normalViewPr>
  <p:slideViewPr>
    <p:cSldViewPr snapToGrid="0">
      <p:cViewPr varScale="1">
        <p:scale>
          <a:sx n="121" d="100"/>
          <a:sy n="121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png>
</file>

<file path=ppt/media/image2.svg>
</file>

<file path=ppt/media/image3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图片 8" descr="logo_dark_circle">
            <a:extLst>
              <a:ext uri="{FF2B5EF4-FFF2-40B4-BE49-F238E27FC236}">
                <a16:creationId xmlns:a16="http://schemas.microsoft.com/office/drawing/2014/main" id="{98080B3C-5C13-B4C5-C0CC-EF464C5A09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0085" y="0"/>
            <a:ext cx="1351915" cy="13519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9000">
              <a:srgbClr val="112955"/>
            </a:gs>
            <a:gs pos="0">
              <a:srgbClr val="0B1A37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9000">
              <a:srgbClr val="112955"/>
            </a:gs>
            <a:gs pos="0">
              <a:srgbClr val="0B1A37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80957-6266-2842-9F4D-FECF82095732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DB1BE-A9FB-2B46-965C-BB84268CC1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A764F-746C-7C28-78DA-69C818C85A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华中科技大学</a:t>
            </a:r>
            <a:br>
              <a:rPr kumimoji="1" lang="zh-CN" altLang="en-US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</a:br>
            <a:r>
              <a:rPr kumimoji="1" lang="zh-CN" altLang="en-US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开放原子开源俱乐部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1122CB-0D57-8586-1727-0D132BC665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慕冬亮</a:t>
            </a:r>
          </a:p>
          <a:p>
            <a:r>
              <a:rPr kumimoji="1" lang="zh-CN" altLang="en-US" sz="280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社团指导教师</a:t>
            </a:r>
          </a:p>
        </p:txBody>
      </p:sp>
    </p:spTree>
    <p:extLst>
      <p:ext uri="{BB962C8B-B14F-4D97-AF65-F5344CB8AC3E}">
        <p14:creationId xmlns:p14="http://schemas.microsoft.com/office/powerpoint/2010/main" val="349680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8A04E-8AD8-BC34-4A9B-E9951051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AC5B02-C37F-903E-BDCF-2D004D23F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A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B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C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86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Pokemon PNG">
            <a:extLst>
              <a:ext uri="{FF2B5EF4-FFF2-40B4-BE49-F238E27FC236}">
                <a16:creationId xmlns:a16="http://schemas.microsoft.com/office/drawing/2014/main" id="{ADED79B6-9EA5-B79D-B148-0BDA83E88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5395" y="2654935"/>
            <a:ext cx="6133465" cy="6133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8CCC3D84-8DBD-ECA1-2DF5-0A77001346D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致谢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5F5F74-59D9-C05F-714F-DE8960875BF5}"/>
              </a:ext>
            </a:extLst>
          </p:cNvPr>
          <p:cNvSpPr txBox="1"/>
          <p:nvPr/>
        </p:nvSpPr>
        <p:spPr>
          <a:xfrm>
            <a:off x="838200" y="2301765"/>
            <a:ext cx="70524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姓名：</a:t>
            </a:r>
          </a:p>
          <a:p>
            <a:r>
              <a:rPr kumimoji="1" lang="zh-CN" altLang="en-US" sz="360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邮箱：</a:t>
            </a:r>
            <a:endParaRPr kumimoji="1" lang="en-US" altLang="zh-CN" sz="3600" dirty="0">
              <a:solidFill>
                <a:schemeClr val="bg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kumimoji="1" lang="en-US" altLang="zh-CN" sz="3600" dirty="0" err="1">
                <a:solidFill>
                  <a:schemeClr val="bg1"/>
                </a:solidFill>
              </a:rPr>
              <a:t>Github</a:t>
            </a:r>
            <a:r>
              <a:rPr kumimoji="1" lang="en-US" altLang="zh-CN" sz="3600" dirty="0">
                <a:solidFill>
                  <a:schemeClr val="bg1"/>
                </a:solidFill>
              </a:rPr>
              <a:t> ID: @</a:t>
            </a:r>
          </a:p>
          <a:p>
            <a:r>
              <a:rPr kumimoji="1" lang="en-US" altLang="zh-CN" sz="3600" dirty="0" err="1">
                <a:solidFill>
                  <a:schemeClr val="bg1"/>
                </a:solidFill>
              </a:rPr>
              <a:t>Gitee</a:t>
            </a:r>
            <a:r>
              <a:rPr kumimoji="1" lang="en-US" altLang="zh-CN" sz="3600" dirty="0">
                <a:solidFill>
                  <a:schemeClr val="bg1"/>
                </a:solidFill>
              </a:rPr>
              <a:t> ID</a:t>
            </a:r>
            <a:r>
              <a:rPr kumimoji="1" lang="zh-CN" altLang="en-US" sz="3600" dirty="0">
                <a:solidFill>
                  <a:schemeClr val="bg1"/>
                </a:solidFill>
              </a:rPr>
              <a:t>  </a:t>
            </a:r>
            <a:r>
              <a:rPr kumimoji="1" lang="en-US" altLang="zh-CN" sz="3600" dirty="0">
                <a:solidFill>
                  <a:schemeClr val="bg1"/>
                </a:solidFill>
              </a:rPr>
              <a:t>: @</a:t>
            </a:r>
          </a:p>
          <a:p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31</Words>
  <Application>Microsoft Macintosh PowerPoint</Application>
  <PresentationFormat>宽屏</PresentationFormat>
  <Paragraphs>12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9" baseType="lpstr">
      <vt:lpstr>Calibri Light</vt:lpstr>
      <vt:lpstr>Arial</vt:lpstr>
      <vt:lpstr>KaiTi</vt:lpstr>
      <vt:lpstr>Calibri</vt:lpstr>
      <vt:lpstr>Office Theme</vt:lpstr>
      <vt:lpstr>1_Office Theme</vt:lpstr>
      <vt:lpstr>华中科技大学 开放原子开源俱乐部</vt:lpstr>
      <vt:lpstr>标题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Nudžejma</dc:creator>
  <cp:lastModifiedBy>dongliang mu</cp:lastModifiedBy>
  <cp:revision>26</cp:revision>
  <dcterms:created xsi:type="dcterms:W3CDTF">2024-05-25T06:25:07Z</dcterms:created>
  <dcterms:modified xsi:type="dcterms:W3CDTF">2024-05-27T06:25:42Z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3D58E5422B3AC96A4A695066670E7BD8_42</vt:lpwstr>
  </property>
  <property fmtid="{D5CDD505-2E9C-101B-9397-08002B2CF9AE}" pid="3" name="KSOProductBuildVer">
    <vt:lpwstr>2052-6.0.2.8225</vt:lpwstr>
  </property>
</Properties>
</file>

<file path=docProps/thumbnail.jpeg>
</file>